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38AB-B189-441E-9C2E-D1446B58192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80C2-67A5-4D27-B554-C18FA75B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2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38AB-B189-441E-9C2E-D1446B58192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80C2-67A5-4D27-B554-C18FA75B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2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38AB-B189-441E-9C2E-D1446B58192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80C2-67A5-4D27-B554-C18FA75B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86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hem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2819400"/>
            <a:ext cx="241511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0" y="7620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648200"/>
            <a:ext cx="85344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4DFAE-58A4-48AF-9703-A779785236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51954"/>
      </p:ext>
    </p:extLst>
  </p:cSld>
  <p:clrMapOvr>
    <a:masterClrMapping/>
  </p:clrMapOvr>
  <p:transition spd="med">
    <p:comb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ACB1D5-2EEC-4FFC-8B22-E864DDC15F1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689810"/>
      </p:ext>
    </p:extLst>
  </p:cSld>
  <p:clrMapOvr>
    <a:masterClrMapping/>
  </p:clrMapOvr>
  <p:transition spd="med">
    <p:comb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D90FB-3D40-43A6-8119-0F6375D612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769091"/>
      </p:ext>
    </p:extLst>
  </p:cSld>
  <p:clrMapOvr>
    <a:masterClrMapping/>
  </p:clrMapOvr>
  <p:transition spd="med">
    <p:comb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200401"/>
            <a:ext cx="5384800" cy="2925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3200401"/>
            <a:ext cx="5384800" cy="2925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6978F-D3F5-4E70-BD52-8B88F44048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410069"/>
      </p:ext>
    </p:extLst>
  </p:cSld>
  <p:clrMapOvr>
    <a:masterClrMapping/>
  </p:clrMapOvr>
  <p:transition spd="med">
    <p:comb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82778-B54B-482A-B304-5EC64BA6AB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663800"/>
      </p:ext>
    </p:extLst>
  </p:cSld>
  <p:clrMapOvr>
    <a:masterClrMapping/>
  </p:clrMapOvr>
  <p:transition spd="med">
    <p:comb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0EC39-0E2C-4488-B143-B138898C30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293988"/>
      </p:ext>
    </p:extLst>
  </p:cSld>
  <p:clrMapOvr>
    <a:masterClrMapping/>
  </p:clrMapOvr>
  <p:transition spd="med">
    <p:comb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C42D0-F2A6-4B6B-9618-C0028470B16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21357"/>
      </p:ext>
    </p:extLst>
  </p:cSld>
  <p:clrMapOvr>
    <a:masterClrMapping/>
  </p:clrMapOvr>
  <p:transition spd="med">
    <p:comb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178F6-949E-455C-B34F-192351CAC04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10692"/>
      </p:ext>
    </p:extLst>
  </p:cSld>
  <p:clrMapOvr>
    <a:masterClrMapping/>
  </p:clrMapOvr>
  <p:transition spd="med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38AB-B189-441E-9C2E-D1446B58192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80C2-67A5-4D27-B554-C18FA75B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03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5D026-A0FA-48FD-BE85-416F3FC2A4B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55560"/>
      </p:ext>
    </p:extLst>
  </p:cSld>
  <p:clrMapOvr>
    <a:masterClrMapping/>
  </p:clrMapOvr>
  <p:transition spd="med">
    <p:comb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82E10-2E89-4837-93A6-6F95FC5478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449127"/>
      </p:ext>
    </p:extLst>
  </p:cSld>
  <p:clrMapOvr>
    <a:masterClrMapping/>
  </p:clrMapOvr>
  <p:transition spd="med">
    <p:comb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3800" y="228601"/>
            <a:ext cx="27686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28601"/>
            <a:ext cx="81026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280854-D7E5-4430-A948-C0970FE678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62997"/>
      </p:ext>
    </p:extLst>
  </p:cSld>
  <p:clrMapOvr>
    <a:masterClrMapping/>
  </p:clrMapOvr>
  <p:transition spd="med">
    <p:comb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3200401"/>
            <a:ext cx="5384800" cy="29257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3200401"/>
            <a:ext cx="5384800" cy="2925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FE7A3-71D4-4E4B-8967-67CDE53FEB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910904"/>
      </p:ext>
    </p:extLst>
  </p:cSld>
  <p:clrMapOvr>
    <a:masterClrMapping/>
  </p:clrMapOvr>
  <p:transition spd="med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38AB-B189-441E-9C2E-D1446B58192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80C2-67A5-4D27-B554-C18FA75B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6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38AB-B189-441E-9C2E-D1446B58192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80C2-67A5-4D27-B554-C18FA75B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8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38AB-B189-441E-9C2E-D1446B58192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80C2-67A5-4D27-B554-C18FA75B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4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38AB-B189-441E-9C2E-D1446B58192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80C2-67A5-4D27-B554-C18FA75B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1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38AB-B189-441E-9C2E-D1446B58192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80C2-67A5-4D27-B554-C18FA75B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38AB-B189-441E-9C2E-D1446B58192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80C2-67A5-4D27-B554-C18FA75B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4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38AB-B189-441E-9C2E-D1446B58192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80C2-67A5-4D27-B554-C18FA75B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0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38AB-B189-441E-9C2E-D1446B58192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80C2-67A5-4D27-B554-C18FA75B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5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bg1"/>
          </a:fgClr>
          <a:bgClr>
            <a:srgbClr val="99CC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86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3200401"/>
            <a:ext cx="10972800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A3F582-6398-423D-B704-88784F7DC655}" type="slidenum"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98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comb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ocket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ocket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ocket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ocket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ocket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ocket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ocket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ocket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69621" y="1888176"/>
            <a:ext cx="9144000" cy="89739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Lab equipment Project</a:t>
            </a:r>
          </a:p>
        </p:txBody>
      </p:sp>
      <p:pic>
        <p:nvPicPr>
          <p:cNvPr id="8" name="Picture 32" descr="bea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458" y="3540826"/>
            <a:ext cx="17065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27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752600"/>
            <a:ext cx="8229600" cy="1752600"/>
          </a:xfrm>
        </p:spPr>
        <p:txBody>
          <a:bodyPr/>
          <a:lstStyle/>
          <a:p>
            <a:r>
              <a:rPr lang="en-US" dirty="0" smtClean="0"/>
              <a:t> Construct a flip book to identify at least 10 laboratory equipment with their functions and illustration.</a:t>
            </a:r>
          </a:p>
        </p:txBody>
      </p:sp>
    </p:spTree>
    <p:extLst>
      <p:ext uri="{BB962C8B-B14F-4D97-AF65-F5344CB8AC3E}">
        <p14:creationId xmlns:p14="http://schemas.microsoft.com/office/powerpoint/2010/main" val="621102540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pic>
        <p:nvPicPr>
          <p:cNvPr id="94210" name="Picture 2" descr="flip book rubri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1066800"/>
            <a:ext cx="71882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121477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ue Dots with Atoms">
  <a:themeElements>
    <a:clrScheme name="Blue Dots with Atom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ue Dots with Atoms">
      <a:majorFont>
        <a:latin typeface="Socket"/>
        <a:ea typeface=""/>
        <a:cs typeface=""/>
      </a:majorFont>
      <a:minorFont>
        <a:latin typeface="Socke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 Dots with Atom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ots with Atom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ots with Atom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ots with Atom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ots with Atom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ots with Atom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ots with Atom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ots with Atom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ots with Atom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ots with Atom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ots with Atom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ots with Atom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Socket</vt:lpstr>
      <vt:lpstr>Office Theme</vt:lpstr>
      <vt:lpstr>Blue Dots with Atoms</vt:lpstr>
      <vt:lpstr>Lab equipment Project</vt:lpstr>
      <vt:lpstr>Homework</vt:lpstr>
      <vt:lpstr>Rubric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equipment Project</dc:title>
  <dc:creator>Michelle Jeannite</dc:creator>
  <cp:lastModifiedBy>Michelle Jeannite</cp:lastModifiedBy>
  <cp:revision>1</cp:revision>
  <dcterms:created xsi:type="dcterms:W3CDTF">2016-09-04T01:29:21Z</dcterms:created>
  <dcterms:modified xsi:type="dcterms:W3CDTF">2019-08-12T16:58:18Z</dcterms:modified>
</cp:coreProperties>
</file>